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317" r:id="rId3"/>
    <p:sldId id="334" r:id="rId4"/>
    <p:sldId id="345" r:id="rId5"/>
    <p:sldId id="374" r:id="rId6"/>
    <p:sldId id="362" r:id="rId7"/>
    <p:sldId id="375" r:id="rId8"/>
    <p:sldId id="370" r:id="rId9"/>
    <p:sldId id="290" r:id="rId10"/>
  </p:sldIdLst>
  <p:sldSz cx="12192000" cy="6858000"/>
  <p:notesSz cx="6858000" cy="9144000"/>
  <p:embeddedFontLst>
    <p:embeddedFont>
      <p:font typeface="맑은 고딕" panose="020B0503020000020004" pitchFamily="34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34" autoAdjust="0"/>
    <p:restoredTop sz="89956" autoAdjust="0"/>
  </p:normalViewPr>
  <p:slideViewPr>
    <p:cSldViewPr snapToGrid="0">
      <p:cViewPr>
        <p:scale>
          <a:sx n="72" d="100"/>
          <a:sy n="72" d="100"/>
        </p:scale>
        <p:origin x="36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3B824-D485-4843-A9DD-79B21839BE0B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AA902-4748-47AF-986E-B2AB2CACB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42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888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150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446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011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587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077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462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360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86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BAE7-D398-4581-8C24-09140C949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347527-CDD5-48B8-A55C-290D36CF0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C86A32-EB66-46EE-A980-71827540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048B1-21BD-4AD2-9444-9943B8ED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C0FE2-FA44-467D-85D8-AA3C71283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423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89613-E863-4F4A-A314-CE6E5DF9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61B8F2-72F7-41BC-B7CA-A35C68BC4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3D63E-055C-46A3-A37B-DD99EF955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F6B53-E8AE-4528-BEAA-1C5B5ED0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6A8E75-AFA9-4388-929B-CB318D07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1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D00730-F926-4289-B832-48DDBC1981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163F52-6050-444B-871F-0D50129A5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501001-1145-415C-B469-86E982BB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E6EC8-3CCD-41CF-8578-31FC59C0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427925-F95E-49F0-B984-C420C203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39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5AE88-9069-4B28-BDEB-3465055F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EAE56E-B421-4C39-88BB-014C5AFFF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CB550-6D6A-45A7-9FDF-ABD38B162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B94FD-5D61-44E5-947F-16F3D937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636F6E-1566-4972-8B59-CF1324E2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39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CA646E-DE88-4BC2-9CD5-861CEF57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3BC307-73CB-47F5-9A39-09A23087B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B4F552-95F0-418B-A7E4-AD7994C52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1E5AE-44D1-498B-848D-EE3B1E97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711B79-CCA4-4D8E-89E9-8DBE9874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600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5347-F254-4A30-B77F-B5C09C9AC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94430D-2F45-4F8D-A16B-2FB25E2641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FFDA5B-CFB0-488A-BEC2-8BA50DCE7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CF55AE-94E6-4DDA-A58B-99BCE6C0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32064C-DFDC-4DD6-81FA-F51302FA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DCE51D-0453-4241-A794-4497CD43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1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25CF2-4138-4D42-8C23-7A336AC8B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D5B1CF-11F6-48A2-8247-21DE061F8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437A4C-80A5-442C-B9DD-41BF2C117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92D869-D4EB-4574-AB94-43E8E7E76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929825-9F68-43FA-9FD7-3F63A3499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894209-EF9B-4BF1-8F0B-2DBB3AE0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28CCF5-11FC-44B8-A04D-9FE47026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2B5F89-B0CF-4152-AC4A-27282E53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58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28D9D-D0AE-4826-9787-B2B931CD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72C276-1BDD-46E9-AFC8-077BC7A6E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3741CA-FAFD-40B7-B823-26F9E902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2A99FF-415F-45EC-98BD-99AF0F40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611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C5F078-B73E-460B-853E-100A2F68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95DB24-D712-427E-9D69-EFF11CB98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46B720-6AC2-4579-AEC2-EBF6B0F9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55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5C74B-3509-4094-9F51-6777206BC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B53A52-B19E-4E87-A18A-EC262162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EFE97D-6494-40EA-899C-4C15D7E3D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12707A-01A0-4674-990B-11A23F3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0B2722-6EAA-4A1D-BE49-570620500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C0216-4A07-4D57-A004-B13C3555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1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1E6E-8C49-46C9-8B6B-1229864D4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1D599-2FEF-4A2C-A15E-9289745BC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C2AE84-AE9E-46AD-827D-64E52E3D4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C591D4-996F-4C53-9271-0E8C67367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C6AA7E-DE41-4EFB-A523-CB215E36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CF9E1-0976-4E44-B1B2-BE0722D6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278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39B3E6-833F-4B94-BD9C-CCE3A1DB8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09291F-AEDF-4FDE-9EBF-FFB944FFA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78AC47-6AEC-4517-9C46-869139A50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E3A59-1B1E-4308-BAA8-2CB948182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6F225-91BF-4A39-BECB-15F35AE73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61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4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DE8025-96AD-4BFA-8CCA-7876721A6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2C6742-404F-4D3C-AA67-15EBADCC4471}"/>
              </a:ext>
            </a:extLst>
          </p:cNvPr>
          <p:cNvSpPr txBox="1"/>
          <p:nvPr/>
        </p:nvSpPr>
        <p:spPr>
          <a:xfrm>
            <a:off x="1547764" y="1770776"/>
            <a:ext cx="89279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UDR Frontend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8BEEE6-4642-4CEF-BBD3-0FE2341AD98A}"/>
              </a:ext>
            </a:extLst>
          </p:cNvPr>
          <p:cNvSpPr txBox="1"/>
          <p:nvPr/>
        </p:nvSpPr>
        <p:spPr>
          <a:xfrm>
            <a:off x="8287361" y="5711871"/>
            <a:ext cx="3904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이지원</a:t>
            </a:r>
          </a:p>
        </p:txBody>
      </p:sp>
      <p:pic>
        <p:nvPicPr>
          <p:cNvPr id="7" name="그래픽 6" descr="손뼉 치는 손 단색으로 채워진">
            <a:extLst>
              <a:ext uri="{FF2B5EF4-FFF2-40B4-BE49-F238E27FC236}">
                <a16:creationId xmlns:a16="http://schemas.microsoft.com/office/drawing/2014/main" id="{6285110F-B2A8-466D-96DF-FA83096B0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61" y="1838887"/>
            <a:ext cx="1203246" cy="1203246"/>
          </a:xfrm>
          <a:prstGeom prst="rect">
            <a:avLst/>
          </a:prstGeom>
        </p:spPr>
      </p:pic>
      <p:pic>
        <p:nvPicPr>
          <p:cNvPr id="8" name="그래픽 7" descr="손뼉 치는 손 단색으로 채워진">
            <a:extLst>
              <a:ext uri="{FF2B5EF4-FFF2-40B4-BE49-F238E27FC236}">
                <a16:creationId xmlns:a16="http://schemas.microsoft.com/office/drawing/2014/main" id="{2FB0474A-AE33-4534-8248-BE5D78F4C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8333" y="1892428"/>
            <a:ext cx="1203246" cy="12032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F14430-7C7B-B215-CED3-BE66D38A5956}"/>
              </a:ext>
            </a:extLst>
          </p:cNvPr>
          <p:cNvSpPr txBox="1"/>
          <p:nvPr/>
        </p:nvSpPr>
        <p:spPr>
          <a:xfrm>
            <a:off x="3897739" y="3938680"/>
            <a:ext cx="4227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주차 </a:t>
            </a:r>
            <a:r>
              <a:rPr lang="en-US" altLang="ko-KR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교시</a:t>
            </a:r>
            <a:endParaRPr lang="en-US" altLang="ko-KR" sz="24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Life Cycle</a:t>
            </a:r>
            <a:r>
              <a:rPr lang="ko-KR" altLang="en-US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과 </a:t>
            </a:r>
            <a:r>
              <a:rPr lang="en-US" altLang="ko-KR" sz="24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useEffect</a:t>
            </a:r>
            <a:r>
              <a:rPr lang="en-US" altLang="ko-KR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()</a:t>
            </a:r>
            <a:endParaRPr lang="ko-KR" altLang="en-US" sz="24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463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7"/>
    </mc:Choice>
    <mc:Fallback xmlns="">
      <p:transition spd="slow" advTm="1833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7E7C36-C035-EEBA-4C51-E1179C875C5F}"/>
              </a:ext>
            </a:extLst>
          </p:cNvPr>
          <p:cNvSpPr txBox="1"/>
          <p:nvPr/>
        </p:nvSpPr>
        <p:spPr>
          <a:xfrm>
            <a:off x="3761388" y="3662351"/>
            <a:ext cx="4452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생애 주기</a:t>
            </a:r>
            <a:r>
              <a:rPr lang="en-US" altLang="ko-KR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”</a:t>
            </a:r>
            <a:endParaRPr lang="ko-KR" altLang="en-US" sz="32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F69BFC-FFE6-46E9-FB23-718A94E7CF37}"/>
              </a:ext>
            </a:extLst>
          </p:cNvPr>
          <p:cNvSpPr txBox="1"/>
          <p:nvPr/>
        </p:nvSpPr>
        <p:spPr>
          <a:xfrm>
            <a:off x="3917092" y="2610875"/>
            <a:ext cx="4296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React Life Cycle</a:t>
            </a:r>
            <a:endParaRPr lang="ko-KR" altLang="en-US" sz="32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0C199C-8AFF-EAD7-550A-FE26049CA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770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7"/>
    </mc:Choice>
    <mc:Fallback xmlns="">
      <p:transition spd="slow" advTm="18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B32F9-E4C4-2F24-C1AC-81030BEA080A}"/>
              </a:ext>
            </a:extLst>
          </p:cNvPr>
          <p:cNvSpPr txBox="1"/>
          <p:nvPr/>
        </p:nvSpPr>
        <p:spPr>
          <a:xfrm>
            <a:off x="255639" y="466253"/>
            <a:ext cx="11680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생애 주기의 단계 별로 행동 양상</a:t>
            </a:r>
            <a:r>
              <a:rPr lang="en-US" altLang="ko-KR" sz="36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, </a:t>
            </a:r>
            <a:r>
              <a:rPr lang="ko-KR" altLang="en-US" sz="36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특징 등이 달라짐 </a:t>
            </a:r>
            <a:endParaRPr lang="en-US" altLang="ko-KR" sz="3600" dirty="0">
              <a:solidFill>
                <a:schemeClr val="bg1"/>
              </a:solidFill>
              <a:latin typeface="VITRO CORE OTF" panose="020B0500000000000000" pitchFamily="34" charset="-127"/>
              <a:ea typeface="VITRO CORE OTF" panose="020B0500000000000000" pitchFamily="34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-&gt; </a:t>
            </a:r>
            <a:r>
              <a:rPr lang="ko-KR" altLang="en-US" sz="36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개발에서도 마찬가지 </a:t>
            </a:r>
            <a:r>
              <a:rPr lang="en-US" altLang="ko-KR" sz="36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!</a:t>
            </a:r>
            <a:r>
              <a:rPr lang="ko-KR" altLang="en-US" sz="36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 프로그램의 실행 </a:t>
            </a:r>
            <a:r>
              <a:rPr lang="en-US" altLang="ko-KR" sz="36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~ return ... </a:t>
            </a:r>
          </a:p>
        </p:txBody>
      </p:sp>
      <p:pic>
        <p:nvPicPr>
          <p:cNvPr id="1028" name="Picture 4" descr="React) React의 생명 주기(Life Cycle) - 라이프사이클 - ZeroCho Blog">
            <a:extLst>
              <a:ext uri="{FF2B5EF4-FFF2-40B4-BE49-F238E27FC236}">
                <a16:creationId xmlns:a16="http://schemas.microsoft.com/office/drawing/2014/main" id="{EF4A97C7-F387-DBB6-4CA2-CFF52089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10" y="1850963"/>
            <a:ext cx="8641977" cy="473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10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7"/>
    </mc:Choice>
    <mc:Fallback xmlns="">
      <p:transition spd="slow" advTm="1833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F98B87-3E18-0240-8CA3-7E1F2D927635}"/>
              </a:ext>
            </a:extLst>
          </p:cNvPr>
          <p:cNvSpPr txBox="1"/>
          <p:nvPr/>
        </p:nvSpPr>
        <p:spPr>
          <a:xfrm>
            <a:off x="759623" y="1443841"/>
            <a:ext cx="102848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컴포넌트의 생명 주기를 제어한다는 것 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= </a:t>
            </a:r>
          </a:p>
          <a:p>
            <a:pPr algn="ctr"/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각 생애 주기에서의 초기화 작업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, 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예외 처리 작업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, 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메모리 정리 작업 등을 처리하는 것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  <p:pic>
        <p:nvPicPr>
          <p:cNvPr id="7" name="그림 6" descr="그래픽, 상징이(가) 표시된 사진&#10;&#10;자동 생성된 설명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5006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337">
        <p159:morph option="byObject"/>
      </p:transition>
    </mc:Choice>
    <mc:Fallback xmlns="">
      <p:transition spd="slow" advTm="1833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F98B87-3E18-0240-8CA3-7E1F2D927635}"/>
              </a:ext>
            </a:extLst>
          </p:cNvPr>
          <p:cNvSpPr txBox="1"/>
          <p:nvPr/>
        </p:nvSpPr>
        <p:spPr>
          <a:xfrm>
            <a:off x="550140" y="1997839"/>
            <a:ext cx="11091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리액트는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기본적으로 각 라이프 사이클에서 사용되는 메서드가 존재하지만 </a:t>
            </a:r>
            <a:r>
              <a:rPr lang="en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Class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형에서만 사용 가능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ko-KR" altLang="en-US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따라서 함수형 컴포넌트에서는 </a:t>
            </a:r>
            <a:r>
              <a:rPr lang="en" altLang="ko-KR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useEffect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라는 </a:t>
            </a:r>
            <a:r>
              <a:rPr lang="en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React hooks</a:t>
            </a:r>
            <a:r>
              <a:rPr lang="ko-KR" altLang="en-US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를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사용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  <p:pic>
        <p:nvPicPr>
          <p:cNvPr id="7" name="그림 6" descr="그래픽, 상징이(가) 표시된 사진&#10;&#10;자동 생성된 설명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6345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337">
        <p159:morph option="byObject"/>
      </p:transition>
    </mc:Choice>
    <mc:Fallback>
      <p:transition spd="slow" advTm="1833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F98B87-3E18-0240-8CA3-7E1F2D927635}"/>
              </a:ext>
            </a:extLst>
          </p:cNvPr>
          <p:cNvSpPr txBox="1"/>
          <p:nvPr/>
        </p:nvSpPr>
        <p:spPr>
          <a:xfrm>
            <a:off x="705833" y="498822"/>
            <a:ext cx="1109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1.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useEffect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() 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기본 사용법</a:t>
            </a:r>
          </a:p>
        </p:txBody>
      </p:sp>
      <p:pic>
        <p:nvPicPr>
          <p:cNvPr id="7" name="그림 6" descr="그래픽, 상징이(가) 표시된 사진&#10;&#10;자동 생성된 설명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908619-EB16-E4B3-EA37-ACD7D7A4E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85" y="1145153"/>
            <a:ext cx="11323333" cy="305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434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337">
        <p159:morph option="byObject"/>
      </p:transition>
    </mc:Choice>
    <mc:Fallback xmlns="">
      <p:transition spd="slow" advTm="18337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F98B87-3E18-0240-8CA3-7E1F2D927635}"/>
              </a:ext>
            </a:extLst>
          </p:cNvPr>
          <p:cNvSpPr txBox="1"/>
          <p:nvPr/>
        </p:nvSpPr>
        <p:spPr>
          <a:xfrm>
            <a:off x="705833" y="498822"/>
            <a:ext cx="1109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2.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빈 의존성 배열에 따른 호출 타이밍</a:t>
            </a:r>
          </a:p>
        </p:txBody>
      </p:sp>
      <p:pic>
        <p:nvPicPr>
          <p:cNvPr id="7" name="그림 6" descr="그래픽, 상징이(가) 표시된 사진&#10;&#10;자동 생성된 설명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7231CB-4045-8750-E0AB-DCB92DD15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33" y="904180"/>
            <a:ext cx="7772400" cy="5953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923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337">
        <p159:morph option="byObject"/>
      </p:transition>
    </mc:Choice>
    <mc:Fallback>
      <p:transition spd="slow" advTm="1833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3A06F1-403C-E695-70B8-DE46C971492E}"/>
              </a:ext>
            </a:extLst>
          </p:cNvPr>
          <p:cNvSpPr txBox="1"/>
          <p:nvPr/>
        </p:nvSpPr>
        <p:spPr>
          <a:xfrm>
            <a:off x="705833" y="498822"/>
            <a:ext cx="1109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[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실습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]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useState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()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와 </a:t>
            </a:r>
            <a:r>
              <a:rPr lang="en-US" altLang="ko-KR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useEffect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()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사용하기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: 2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편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5848688-6487-A8A8-28B9-C0F8CA15B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38" y="1763201"/>
            <a:ext cx="5569033" cy="286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F46EF2-B8FD-9446-E3C7-83929E16AB05}"/>
              </a:ext>
            </a:extLst>
          </p:cNvPr>
          <p:cNvSpPr txBox="1"/>
          <p:nvPr/>
        </p:nvSpPr>
        <p:spPr>
          <a:xfrm>
            <a:off x="531719" y="5096318"/>
            <a:ext cx="11128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최초 렌더링 시 </a:t>
            </a:r>
            <a:r>
              <a:rPr lang="en-US" altLang="ko-KR" sz="2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회</a:t>
            </a:r>
            <a:r>
              <a:rPr lang="en-US" altLang="ko-KR" sz="2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그리고 </a:t>
            </a:r>
            <a:r>
              <a:rPr lang="en-US" altLang="ko-KR" sz="2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state</a:t>
            </a:r>
            <a:r>
              <a:rPr lang="ko-KR" altLang="en-US" sz="2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변경 시마다</a:t>
            </a:r>
            <a:br>
              <a:rPr lang="en-US" altLang="ko-KR" sz="2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</a:br>
            <a:r>
              <a:rPr lang="ko-KR" altLang="en-US" sz="2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각각 </a:t>
            </a:r>
            <a:r>
              <a:rPr lang="en-US" altLang="ko-KR" sz="28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console.log</a:t>
            </a:r>
            <a:r>
              <a:rPr lang="ko-KR" altLang="en-US" sz="2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출력하기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95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7"/>
    </mc:Choice>
    <mc:Fallback xmlns="">
      <p:transition spd="slow" advTm="1833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286A45-749E-4338-A47E-361CCC6FC29E}"/>
              </a:ext>
            </a:extLst>
          </p:cNvPr>
          <p:cNvSpPr txBox="1"/>
          <p:nvPr/>
        </p:nvSpPr>
        <p:spPr>
          <a:xfrm>
            <a:off x="2021594" y="4566998"/>
            <a:ext cx="8148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Thank You!</a:t>
            </a:r>
            <a:endParaRPr lang="ko-KR" altLang="en-US" sz="48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DD39B3-2458-4A89-A9B6-8E184177F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34"/>
          <a:stretch/>
        </p:blipFill>
        <p:spPr>
          <a:xfrm>
            <a:off x="4295773" y="1360149"/>
            <a:ext cx="3600450" cy="311938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EE23339-39A5-188D-4372-72C8B1F9C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589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4275</TotalTime>
  <Words>136</Words>
  <Application>Microsoft Macintosh PowerPoint</Application>
  <PresentationFormat>와이드스크린</PresentationFormat>
  <Paragraphs>31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VITRO CORE OTF</vt:lpstr>
      <vt:lpstr>Arial</vt:lpstr>
      <vt:lpstr>비트로 코어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하상우[ 학부휴학 / 전자및정보공학과 ]</dc:creator>
  <cp:lastModifiedBy>이지원[ 학부재학 / 컴퓨터융합소프트웨어학과 ]</cp:lastModifiedBy>
  <cp:revision>711</cp:revision>
  <dcterms:created xsi:type="dcterms:W3CDTF">2021-02-11T10:14:56Z</dcterms:created>
  <dcterms:modified xsi:type="dcterms:W3CDTF">2023-09-26T01:24:02Z</dcterms:modified>
</cp:coreProperties>
</file>